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Sloop Script Pro" charset="1" panose="00000000000000090000"/>
      <p:regular r:id="rId7"/>
    </p:embeddedFont>
    <p:embeddedFont>
      <p:font typeface="Fry's Baskerville" charset="1" panose="02020602070505020303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761786" y="8228804"/>
            <a:ext cx="9153100" cy="31836871"/>
          </a:xfrm>
          <a:custGeom>
            <a:avLst/>
            <a:gdLst/>
            <a:ahLst/>
            <a:cxnLst/>
            <a:rect r="r" b="b" t="t" l="l"/>
            <a:pathLst>
              <a:path h="31836871" w="9153100">
                <a:moveTo>
                  <a:pt x="0" y="0"/>
                </a:moveTo>
                <a:lnTo>
                  <a:pt x="9153100" y="0"/>
                </a:lnTo>
                <a:lnTo>
                  <a:pt x="9153100" y="31836871"/>
                </a:lnTo>
                <a:lnTo>
                  <a:pt x="0" y="318368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53507">
            <a:off x="575408" y="1186676"/>
            <a:ext cx="18661905" cy="6041792"/>
          </a:xfrm>
          <a:custGeom>
            <a:avLst/>
            <a:gdLst/>
            <a:ahLst/>
            <a:cxnLst/>
            <a:rect r="r" b="b" t="t" l="l"/>
            <a:pathLst>
              <a:path h="6041792" w="18661905">
                <a:moveTo>
                  <a:pt x="0" y="0"/>
                </a:moveTo>
                <a:lnTo>
                  <a:pt x="18661905" y="0"/>
                </a:lnTo>
                <a:lnTo>
                  <a:pt x="18661905" y="6041792"/>
                </a:lnTo>
                <a:lnTo>
                  <a:pt x="0" y="6041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73361" y="28509142"/>
            <a:ext cx="12124347" cy="7438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17"/>
              </a:lnSpc>
            </a:pPr>
            <a:r>
              <a:rPr lang="en-US" sz="34589" spc="2144">
                <a:solidFill>
                  <a:srgbClr val="D7575D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Sacha Dubois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851000" y="12265965"/>
            <a:ext cx="11346708" cy="1342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26"/>
              </a:lnSpc>
              <a:spcBef>
                <a:spcPct val="0"/>
              </a:spcBef>
            </a:pPr>
            <a:r>
              <a:rPr lang="en-US" sz="8018">
                <a:solidFill>
                  <a:srgbClr val="D7575D"/>
                </a:solidFill>
                <a:latin typeface="Fry's Baskerville"/>
                <a:ea typeface="Fry's Baskerville"/>
                <a:cs typeface="Fry's Baskerville"/>
                <a:sym typeface="Fry's Baskerville"/>
              </a:rPr>
              <a:t>WELCOME 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830640" y="15140327"/>
            <a:ext cx="12878243" cy="4056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53"/>
              </a:lnSpc>
              <a:spcBef>
                <a:spcPct val="0"/>
              </a:spcBef>
            </a:pPr>
            <a:r>
              <a:rPr lang="en-US" sz="23680">
                <a:solidFill>
                  <a:srgbClr val="D7575D"/>
                </a:solidFill>
                <a:latin typeface="Fry's Baskerville"/>
                <a:ea typeface="Fry's Baskerville"/>
                <a:cs typeface="Fry's Baskerville"/>
                <a:sym typeface="Fry's Baskerville"/>
              </a:rPr>
              <a:t>BRIDAL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39824" y="17444818"/>
            <a:ext cx="14369059" cy="6379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92"/>
              </a:lnSpc>
              <a:spcBef>
                <a:spcPct val="0"/>
              </a:spcBef>
            </a:pPr>
            <a:r>
              <a:rPr lang="en-US" sz="42262" spc="2620">
                <a:solidFill>
                  <a:srgbClr val="D7575D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Shower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942778" y="24182975"/>
            <a:ext cx="6159587" cy="1342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26"/>
              </a:lnSpc>
              <a:spcBef>
                <a:spcPct val="0"/>
              </a:spcBef>
            </a:pPr>
            <a:r>
              <a:rPr lang="en-US" sz="8018">
                <a:solidFill>
                  <a:srgbClr val="D7575D"/>
                </a:solidFill>
                <a:latin typeface="Fry's Baskerville"/>
                <a:ea typeface="Fry's Baskerville"/>
                <a:cs typeface="Fry's Baskerville"/>
                <a:sym typeface="Fry's Baskerville"/>
              </a:rPr>
              <a:t>HONORING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DAGyvX-aGzs</dc:identifier>
  <dcterms:modified xsi:type="dcterms:W3CDTF">2011-08-01T06:04:30Z</dcterms:modified>
  <cp:revision>1</cp:revision>
  <dc:title>Beige Pink Simple Modern Bridal Shower Invitation (32 x 48 in)</dc:title>
</cp:coreProperties>
</file>